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6084550"/>
  <p:notesSz cx="20104100" cy="160845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C7036-0192-310F-99A9-514D93A7F8DA}" v="1" dt="2025-04-29T15:10:46.883"/>
    <p1510:client id="{79075EC2-5651-3197-0503-ABA96AF3F83E}" v="1" dt="2025-04-29T03:14:45.7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16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ARTETA CORONELL" userId="1e5fe690cd6f7e16" providerId="LiveId" clId="{A301EF1D-ED06-4F83-B604-6B6A9BBFCF5E}"/>
    <pc:docChg chg="modSld">
      <pc:chgData name="EDUARDO ARTETA CORONELL" userId="1e5fe690cd6f7e16" providerId="LiveId" clId="{A301EF1D-ED06-4F83-B604-6B6A9BBFCF5E}" dt="2024-03-11T19:11:24.306" v="1" actId="1076"/>
      <pc:docMkLst>
        <pc:docMk/>
      </pc:docMkLst>
      <pc:sldChg chg="modSp mod">
        <pc:chgData name="EDUARDO ARTETA CORONELL" userId="1e5fe690cd6f7e16" providerId="LiveId" clId="{A301EF1D-ED06-4F83-B604-6B6A9BBFCF5E}" dt="2024-03-11T19:11:24.306" v="1" actId="1076"/>
        <pc:sldMkLst>
          <pc:docMk/>
          <pc:sldMk cId="0" sldId="256"/>
        </pc:sldMkLst>
        <pc:picChg chg="mod">
          <ac:chgData name="EDUARDO ARTETA CORONELL" userId="1e5fe690cd6f7e16" providerId="LiveId" clId="{A301EF1D-ED06-4F83-B604-6B6A9BBFCF5E}" dt="2024-03-11T19:11:24.306" v="1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  <pc:docChgLst>
    <pc:chgData name="Daniel Andres Delgado Ramirez" userId="3cddc3e620f04a35" providerId="Windows Live" clId="Web-{79075EC2-5651-3197-0503-ABA96AF3F83E}"/>
    <pc:docChg chg="modSld">
      <pc:chgData name="Daniel Andres Delgado Ramirez" userId="3cddc3e620f04a35" providerId="Windows Live" clId="Web-{79075EC2-5651-3197-0503-ABA96AF3F83E}" dt="2025-04-29T03:14:45.721" v="0" actId="1076"/>
      <pc:docMkLst>
        <pc:docMk/>
      </pc:docMkLst>
      <pc:sldChg chg="modSp">
        <pc:chgData name="Daniel Andres Delgado Ramirez" userId="3cddc3e620f04a35" providerId="Windows Live" clId="Web-{79075EC2-5651-3197-0503-ABA96AF3F83E}" dt="2025-04-29T03:14:45.721" v="0" actId="1076"/>
        <pc:sldMkLst>
          <pc:docMk/>
          <pc:sldMk cId="0" sldId="256"/>
        </pc:sldMkLst>
        <pc:picChg chg="mod">
          <ac:chgData name="Daniel Andres Delgado Ramirez" userId="3cddc3e620f04a35" providerId="Windows Live" clId="Web-{79075EC2-5651-3197-0503-ABA96AF3F83E}" dt="2025-04-29T03:14:45.721" v="0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  <pc:docChgLst>
    <pc:chgData name="Daniel Andres Delgado Ramirez" userId="3cddc3e620f04a35" providerId="Windows Live" clId="Web-{565C7036-0192-310F-99A9-514D93A7F8DA}"/>
    <pc:docChg chg="modSld">
      <pc:chgData name="Daniel Andres Delgado Ramirez" userId="3cddc3e620f04a35" providerId="Windows Live" clId="Web-{565C7036-0192-310F-99A9-514D93A7F8DA}" dt="2025-04-29T15:10:46.883" v="0" actId="1076"/>
      <pc:docMkLst>
        <pc:docMk/>
      </pc:docMkLst>
      <pc:sldChg chg="modSp">
        <pc:chgData name="Daniel Andres Delgado Ramirez" userId="3cddc3e620f04a35" providerId="Windows Live" clId="Web-{565C7036-0192-310F-99A9-514D93A7F8DA}" dt="2025-04-29T15:10:46.883" v="0" actId="1076"/>
        <pc:sldMkLst>
          <pc:docMk/>
          <pc:sldMk cId="0" sldId="261"/>
        </pc:sldMkLst>
        <pc:picChg chg="mod">
          <ac:chgData name="Daniel Andres Delgado Ramirez" userId="3cddc3e620f04a35" providerId="Windows Live" clId="Web-{565C7036-0192-310F-99A9-514D93A7F8DA}" dt="2025-04-29T15:10:46.883" v="0" actId="1076"/>
          <ac:picMkLst>
            <pc:docMk/>
            <pc:sldMk cId="0" sldId="261"/>
            <ac:picMk id="2" creationId="{00000000-0000-0000-0000-000000000000}"/>
          </ac:picMkLst>
        </pc:picChg>
      </pc:sldChg>
    </pc:docChg>
  </pc:docChgLst>
  <pc:docChgLst>
    <pc:chgData name="EDUARDO ARTETA CORONELL" userId="1e5fe690cd6f7e16" providerId="LiveId" clId="{30FB4650-F46E-4368-B9E2-C2F20B2C839B}"/>
    <pc:docChg chg="modSld">
      <pc:chgData name="EDUARDO ARTETA CORONELL" userId="1e5fe690cd6f7e16" providerId="LiveId" clId="{30FB4650-F46E-4368-B9E2-C2F20B2C839B}" dt="2023-12-05T12:44:29.895" v="0" actId="1076"/>
      <pc:docMkLst>
        <pc:docMk/>
      </pc:docMkLst>
      <pc:sldChg chg="modSp mod">
        <pc:chgData name="EDUARDO ARTETA CORONELL" userId="1e5fe690cd6f7e16" providerId="LiveId" clId="{30FB4650-F46E-4368-B9E2-C2F20B2C839B}" dt="2023-12-05T12:44:29.895" v="0" actId="1076"/>
        <pc:sldMkLst>
          <pc:docMk/>
          <pc:sldMk cId="0" sldId="257"/>
        </pc:sldMkLst>
        <pc:picChg chg="mod">
          <ac:chgData name="EDUARDO ARTETA CORONELL" userId="1e5fe690cd6f7e16" providerId="LiveId" clId="{30FB4650-F46E-4368-B9E2-C2F20B2C839B}" dt="2023-12-05T12:44:29.895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986210"/>
            <a:ext cx="17088486" cy="337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9007348"/>
            <a:ext cx="14072870" cy="4021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699446"/>
            <a:ext cx="8745284" cy="10615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699446"/>
            <a:ext cx="8745284" cy="10615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43382"/>
            <a:ext cx="18093690" cy="2573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699446"/>
            <a:ext cx="18093690" cy="10615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958632"/>
            <a:ext cx="6433312" cy="804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958632"/>
            <a:ext cx="4623943" cy="804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958632"/>
            <a:ext cx="4623943" cy="804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573" y="581026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94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401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6080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Personalizado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EDUARDO ARTETA CORONELL</cp:lastModifiedBy>
  <cp:revision>4</cp:revision>
  <dcterms:created xsi:type="dcterms:W3CDTF">2022-07-11T15:03:24Z</dcterms:created>
  <dcterms:modified xsi:type="dcterms:W3CDTF">2025-04-29T15:10:47Z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2022-07-11T00:00:00Z</vt:filetime>
  </property>
</Properties>
</file>